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50C"/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>
        <p:scale>
          <a:sx n="86" d="100"/>
          <a:sy n="86" d="100"/>
        </p:scale>
        <p:origin x="1973" y="-1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0AFEB9-3646-93DF-214B-98153B48CD1B}"/>
              </a:ext>
            </a:extLst>
          </p:cNvPr>
          <p:cNvSpPr/>
          <p:nvPr/>
        </p:nvSpPr>
        <p:spPr>
          <a:xfrm>
            <a:off x="2323435" y="187721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2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8C7AAE-7090-C0DB-AC8C-A534C855A273}"/>
              </a:ext>
            </a:extLst>
          </p:cNvPr>
          <p:cNvSpPr/>
          <p:nvPr/>
        </p:nvSpPr>
        <p:spPr>
          <a:xfrm>
            <a:off x="-592049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1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FFD60D-D521-211B-7744-CBFA6D5BFD29}"/>
              </a:ext>
            </a:extLst>
          </p:cNvPr>
          <p:cNvSpPr txBox="1"/>
          <p:nvPr/>
        </p:nvSpPr>
        <p:spPr>
          <a:xfrm>
            <a:off x="1399250" y="230508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E4A52B-64F2-F6A8-FCB4-2BFC1C8B97B9}"/>
              </a:ext>
            </a:extLst>
          </p:cNvPr>
          <p:cNvSpPr txBox="1"/>
          <p:nvPr/>
        </p:nvSpPr>
        <p:spPr>
          <a:xfrm>
            <a:off x="1417418" y="3181911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EB3AF3-6673-C61C-906B-635F70F6B708}"/>
              </a:ext>
            </a:extLst>
          </p:cNvPr>
          <p:cNvSpPr txBox="1"/>
          <p:nvPr/>
        </p:nvSpPr>
        <p:spPr>
          <a:xfrm>
            <a:off x="1435586" y="404243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36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D4CCC2-EA30-84AA-B92D-89DBE15EB007}"/>
              </a:ext>
            </a:extLst>
          </p:cNvPr>
          <p:cNvSpPr txBox="1"/>
          <p:nvPr/>
        </p:nvSpPr>
        <p:spPr>
          <a:xfrm>
            <a:off x="1391764" y="492255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48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151FB3A-8E9C-9309-EC5F-3F9CE22C827F}"/>
              </a:ext>
            </a:extLst>
          </p:cNvPr>
          <p:cNvSpPr txBox="1"/>
          <p:nvPr/>
        </p:nvSpPr>
        <p:spPr>
          <a:xfrm>
            <a:off x="1408334" y="573396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60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F535E9-DBD7-7FA4-2C5C-B90A64CF53E4}"/>
              </a:ext>
            </a:extLst>
          </p:cNvPr>
          <p:cNvSpPr txBox="1"/>
          <p:nvPr/>
        </p:nvSpPr>
        <p:spPr>
          <a:xfrm>
            <a:off x="1417417" y="6611834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72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61EFE-2A5D-8CF1-2DA4-21D879911680}"/>
              </a:ext>
            </a:extLst>
          </p:cNvPr>
          <p:cNvSpPr txBox="1"/>
          <p:nvPr/>
        </p:nvSpPr>
        <p:spPr>
          <a:xfrm>
            <a:off x="3298258" y="211689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19F067-AB5E-8BE3-7F22-875B22359ADB}"/>
              </a:ext>
            </a:extLst>
          </p:cNvPr>
          <p:cNvSpPr txBox="1"/>
          <p:nvPr/>
        </p:nvSpPr>
        <p:spPr>
          <a:xfrm>
            <a:off x="4721923" y="238682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778478-9A68-87FB-3A63-F55D8C6D4AAE}"/>
              </a:ext>
            </a:extLst>
          </p:cNvPr>
          <p:cNvSpPr txBox="1"/>
          <p:nvPr/>
        </p:nvSpPr>
        <p:spPr>
          <a:xfrm>
            <a:off x="4694539" y="3917572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108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9233AC-649A-50C7-5EF4-3C9BBF96C2BB}"/>
              </a:ext>
            </a:extLst>
          </p:cNvPr>
          <p:cNvSpPr txBox="1"/>
          <p:nvPr/>
        </p:nvSpPr>
        <p:spPr>
          <a:xfrm>
            <a:off x="4927868" y="6688177"/>
            <a:ext cx="1266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144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A4A26E-6742-F323-F2A4-29A0AA57E1E3}"/>
              </a:ext>
            </a:extLst>
          </p:cNvPr>
          <p:cNvSpPr txBox="1"/>
          <p:nvPr/>
        </p:nvSpPr>
        <p:spPr>
          <a:xfrm>
            <a:off x="3108720" y="6736150"/>
            <a:ext cx="1266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132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A49D428-7B74-071B-3745-AD5C0C7C9530}"/>
              </a:ext>
            </a:extLst>
          </p:cNvPr>
          <p:cNvSpPr txBox="1"/>
          <p:nvPr/>
        </p:nvSpPr>
        <p:spPr>
          <a:xfrm>
            <a:off x="3770354" y="5360681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cap="none" spc="0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effectLst/>
                <a:latin typeface="Trebuchet MS" panose="020B0603020202020204" pitchFamily="34" charset="0"/>
              </a:rPr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445ED4-0C9E-208C-EE8F-9DA9489633B7}"/>
              </a:ext>
            </a:extLst>
          </p:cNvPr>
          <p:cNvSpPr txBox="1"/>
          <p:nvPr/>
        </p:nvSpPr>
        <p:spPr>
          <a:xfrm>
            <a:off x="2160846" y="2274939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6B37BF-9E57-AD03-9476-DCE5C6421462}"/>
              </a:ext>
            </a:extLst>
          </p:cNvPr>
          <p:cNvSpPr txBox="1"/>
          <p:nvPr/>
        </p:nvSpPr>
        <p:spPr>
          <a:xfrm>
            <a:off x="2849563" y="2050577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F6F7FD-A60B-F183-6CFA-BE27F5E7A1B3}"/>
              </a:ext>
            </a:extLst>
          </p:cNvPr>
          <p:cNvSpPr txBox="1"/>
          <p:nvPr/>
        </p:nvSpPr>
        <p:spPr>
          <a:xfrm>
            <a:off x="3440898" y="2109525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8F860D-86D4-D773-4F2E-127DAC18C0B3}"/>
              </a:ext>
            </a:extLst>
          </p:cNvPr>
          <p:cNvSpPr txBox="1"/>
          <p:nvPr/>
        </p:nvSpPr>
        <p:spPr>
          <a:xfrm>
            <a:off x="3883237" y="254819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D85D09-6797-535B-0C24-304109D5D962}"/>
              </a:ext>
            </a:extLst>
          </p:cNvPr>
          <p:cNvSpPr txBox="1"/>
          <p:nvPr/>
        </p:nvSpPr>
        <p:spPr>
          <a:xfrm>
            <a:off x="3948562" y="3331102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C82106-4125-22AA-4609-2673FC2365BD}"/>
              </a:ext>
            </a:extLst>
          </p:cNvPr>
          <p:cNvSpPr txBox="1"/>
          <p:nvPr/>
        </p:nvSpPr>
        <p:spPr>
          <a:xfrm>
            <a:off x="1904145" y="665226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C7027F-A0A0-30D4-B55E-909BD8C3074B}"/>
              </a:ext>
            </a:extLst>
          </p:cNvPr>
          <p:cNvSpPr txBox="1"/>
          <p:nvPr/>
        </p:nvSpPr>
        <p:spPr>
          <a:xfrm>
            <a:off x="2973183" y="6742779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401722-EC3D-1E41-66DC-FE9D9057888B}"/>
              </a:ext>
            </a:extLst>
          </p:cNvPr>
          <p:cNvSpPr txBox="1"/>
          <p:nvPr/>
        </p:nvSpPr>
        <p:spPr>
          <a:xfrm>
            <a:off x="3395735" y="4066113"/>
            <a:ext cx="9951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7D4E73-F9FB-D951-A8F9-B177B0516C65}"/>
              </a:ext>
            </a:extLst>
          </p:cNvPr>
          <p:cNvSpPr txBox="1"/>
          <p:nvPr/>
        </p:nvSpPr>
        <p:spPr>
          <a:xfrm>
            <a:off x="3785084" y="659983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B41057-81CD-846E-80C9-9AC8BD879DAE}"/>
              </a:ext>
            </a:extLst>
          </p:cNvPr>
          <p:cNvSpPr txBox="1"/>
          <p:nvPr/>
        </p:nvSpPr>
        <p:spPr>
          <a:xfrm>
            <a:off x="4126364" y="530085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929285-3E93-3735-C2C3-0863A9DCB6E3}"/>
              </a:ext>
            </a:extLst>
          </p:cNvPr>
          <p:cNvSpPr txBox="1"/>
          <p:nvPr/>
        </p:nvSpPr>
        <p:spPr>
          <a:xfrm>
            <a:off x="4208152" y="599521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A7526D-8CF4-9619-C67C-C2D390D4681B}"/>
              </a:ext>
            </a:extLst>
          </p:cNvPr>
          <p:cNvSpPr txBox="1"/>
          <p:nvPr/>
        </p:nvSpPr>
        <p:spPr>
          <a:xfrm>
            <a:off x="3785601" y="4593778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1385434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cap="none" spc="0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effectLst/>
                <a:latin typeface="Trebuchet MS" panose="020B0603020202020204" pitchFamily="34" charset="0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EA2E9D-86B2-03A1-EB95-682559DAAD8C}"/>
              </a:ext>
            </a:extLst>
          </p:cNvPr>
          <p:cNvSpPr txBox="1"/>
          <p:nvPr/>
        </p:nvSpPr>
        <p:spPr>
          <a:xfrm>
            <a:off x="2106366" y="2352450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D64A27-2FDE-5DB9-80D5-F2790BE7038E}"/>
              </a:ext>
            </a:extLst>
          </p:cNvPr>
          <p:cNvSpPr txBox="1"/>
          <p:nvPr/>
        </p:nvSpPr>
        <p:spPr>
          <a:xfrm>
            <a:off x="2718905" y="2120129"/>
            <a:ext cx="4489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915423-7A82-DA3A-DDA5-F8162FB80595}"/>
              </a:ext>
            </a:extLst>
          </p:cNvPr>
          <p:cNvSpPr txBox="1"/>
          <p:nvPr/>
        </p:nvSpPr>
        <p:spPr>
          <a:xfrm>
            <a:off x="3333238" y="2137550"/>
            <a:ext cx="4489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1BA37A-86C5-ED0B-A689-1AE2EB0E6904}"/>
              </a:ext>
            </a:extLst>
          </p:cNvPr>
          <p:cNvSpPr txBox="1"/>
          <p:nvPr/>
        </p:nvSpPr>
        <p:spPr>
          <a:xfrm>
            <a:off x="4033665" y="2441532"/>
            <a:ext cx="4489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6103B2-6378-FB2E-5381-1D4706F214D6}"/>
              </a:ext>
            </a:extLst>
          </p:cNvPr>
          <p:cNvSpPr txBox="1"/>
          <p:nvPr/>
        </p:nvSpPr>
        <p:spPr>
          <a:xfrm>
            <a:off x="4165478" y="3210973"/>
            <a:ext cx="1087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938DEC-EC54-71A2-8353-929BB6CD58B1}"/>
              </a:ext>
            </a:extLst>
          </p:cNvPr>
          <p:cNvSpPr txBox="1"/>
          <p:nvPr/>
        </p:nvSpPr>
        <p:spPr>
          <a:xfrm>
            <a:off x="3812266" y="3936220"/>
            <a:ext cx="896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541D2C-D1ED-7174-9343-09D271845B7D}"/>
              </a:ext>
            </a:extLst>
          </p:cNvPr>
          <p:cNvSpPr txBox="1"/>
          <p:nvPr/>
        </p:nvSpPr>
        <p:spPr>
          <a:xfrm>
            <a:off x="3429000" y="4622342"/>
            <a:ext cx="8968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4FEDD2-291B-FE0B-CDE6-AACD309F5ECD}"/>
              </a:ext>
            </a:extLst>
          </p:cNvPr>
          <p:cNvSpPr txBox="1"/>
          <p:nvPr/>
        </p:nvSpPr>
        <p:spPr>
          <a:xfrm>
            <a:off x="2973494" y="5289520"/>
            <a:ext cx="9110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7B852B-73DD-73BD-2BA1-FFA2392ABAE7}"/>
              </a:ext>
            </a:extLst>
          </p:cNvPr>
          <p:cNvSpPr txBox="1"/>
          <p:nvPr/>
        </p:nvSpPr>
        <p:spPr>
          <a:xfrm>
            <a:off x="2534098" y="5931975"/>
            <a:ext cx="9785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7D49EE-947D-3AFC-CEAE-FB6208E98534}"/>
              </a:ext>
            </a:extLst>
          </p:cNvPr>
          <p:cNvSpPr txBox="1"/>
          <p:nvPr/>
        </p:nvSpPr>
        <p:spPr>
          <a:xfrm>
            <a:off x="2106366" y="6745083"/>
            <a:ext cx="1107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209408-E7F4-BED3-EA57-89145F4308C8}"/>
              </a:ext>
            </a:extLst>
          </p:cNvPr>
          <p:cNvSpPr txBox="1"/>
          <p:nvPr/>
        </p:nvSpPr>
        <p:spPr>
          <a:xfrm>
            <a:off x="3269188" y="6745083"/>
            <a:ext cx="9621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567EAA-C363-0255-2D88-39E43D5155F8}"/>
              </a:ext>
            </a:extLst>
          </p:cNvPr>
          <p:cNvSpPr txBox="1"/>
          <p:nvPr/>
        </p:nvSpPr>
        <p:spPr>
          <a:xfrm>
            <a:off x="4428071" y="6695027"/>
            <a:ext cx="896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2964088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8C7AAE-7090-C0DB-AC8C-A534C855A273}"/>
              </a:ext>
            </a:extLst>
          </p:cNvPr>
          <p:cNvSpPr/>
          <p:nvPr/>
        </p:nvSpPr>
        <p:spPr>
          <a:xfrm>
            <a:off x="16069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1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2548844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1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2C09DA-EAD9-B415-7183-2AC4405B0289}"/>
              </a:ext>
            </a:extLst>
          </p:cNvPr>
          <p:cNvSpPr txBox="1"/>
          <p:nvPr/>
        </p:nvSpPr>
        <p:spPr>
          <a:xfrm>
            <a:off x="2059499" y="2384653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14E142-D383-4456-3749-515618F3F047}"/>
              </a:ext>
            </a:extLst>
          </p:cNvPr>
          <p:cNvSpPr txBox="1"/>
          <p:nvPr/>
        </p:nvSpPr>
        <p:spPr>
          <a:xfrm>
            <a:off x="2077667" y="326147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307967-C72F-E83E-D536-10C549ACCEB9}"/>
              </a:ext>
            </a:extLst>
          </p:cNvPr>
          <p:cNvSpPr txBox="1"/>
          <p:nvPr/>
        </p:nvSpPr>
        <p:spPr>
          <a:xfrm>
            <a:off x="2095835" y="4122003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33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EDB378-65AE-CB24-C5EC-D30C637DD1F6}"/>
              </a:ext>
            </a:extLst>
          </p:cNvPr>
          <p:cNvSpPr txBox="1"/>
          <p:nvPr/>
        </p:nvSpPr>
        <p:spPr>
          <a:xfrm>
            <a:off x="2052013" y="500211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44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79ACC6-D640-0392-6E0F-A78527EC610C}"/>
              </a:ext>
            </a:extLst>
          </p:cNvPr>
          <p:cNvSpPr txBox="1"/>
          <p:nvPr/>
        </p:nvSpPr>
        <p:spPr>
          <a:xfrm>
            <a:off x="2068583" y="581352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55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B1907C-8582-DAA4-75A6-88B0335C39C2}"/>
              </a:ext>
            </a:extLst>
          </p:cNvPr>
          <p:cNvSpPr txBox="1"/>
          <p:nvPr/>
        </p:nvSpPr>
        <p:spPr>
          <a:xfrm>
            <a:off x="2077666" y="669140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66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CDE748-2B3D-8EE6-509C-D5BF0BCB8427}"/>
              </a:ext>
            </a:extLst>
          </p:cNvPr>
          <p:cNvSpPr txBox="1"/>
          <p:nvPr/>
        </p:nvSpPr>
        <p:spPr>
          <a:xfrm>
            <a:off x="4522041" y="236506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77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1A4E9E-99E3-E339-1915-BEE133C2226A}"/>
              </a:ext>
            </a:extLst>
          </p:cNvPr>
          <p:cNvSpPr txBox="1"/>
          <p:nvPr/>
        </p:nvSpPr>
        <p:spPr>
          <a:xfrm>
            <a:off x="4540209" y="324189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FD87CB-CFBE-A2F7-F82A-3297FD2612C0}"/>
              </a:ext>
            </a:extLst>
          </p:cNvPr>
          <p:cNvSpPr txBox="1"/>
          <p:nvPr/>
        </p:nvSpPr>
        <p:spPr>
          <a:xfrm>
            <a:off x="4558377" y="410241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BC7F36-C4CA-4FD7-7C0B-19DD82EA873A}"/>
              </a:ext>
            </a:extLst>
          </p:cNvPr>
          <p:cNvSpPr txBox="1"/>
          <p:nvPr/>
        </p:nvSpPr>
        <p:spPr>
          <a:xfrm>
            <a:off x="4430669" y="5100601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68EEA6-E4F2-896C-6EB3-3508889BDB29}"/>
              </a:ext>
            </a:extLst>
          </p:cNvPr>
          <p:cNvSpPr txBox="1"/>
          <p:nvPr/>
        </p:nvSpPr>
        <p:spPr>
          <a:xfrm>
            <a:off x="4430669" y="5935171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63DDCA-92ED-8FA0-63B8-B995941513E2}"/>
              </a:ext>
            </a:extLst>
          </p:cNvPr>
          <p:cNvSpPr txBox="1"/>
          <p:nvPr/>
        </p:nvSpPr>
        <p:spPr>
          <a:xfrm>
            <a:off x="4427698" y="6769741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132</a:t>
            </a:r>
          </a:p>
        </p:txBody>
      </p:sp>
    </p:spTree>
    <p:extLst>
      <p:ext uri="{BB962C8B-B14F-4D97-AF65-F5344CB8AC3E}">
        <p14:creationId xmlns:p14="http://schemas.microsoft.com/office/powerpoint/2010/main" val="293756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8C7AAE-7090-C0DB-AC8C-A534C855A273}"/>
              </a:ext>
            </a:extLst>
          </p:cNvPr>
          <p:cNvSpPr/>
          <p:nvPr/>
        </p:nvSpPr>
        <p:spPr>
          <a:xfrm>
            <a:off x="-592049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1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2548844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0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EF6384-7CF4-F6FF-AAF0-4025CD6581C5}"/>
              </a:ext>
            </a:extLst>
          </p:cNvPr>
          <p:cNvSpPr txBox="1"/>
          <p:nvPr/>
        </p:nvSpPr>
        <p:spPr>
          <a:xfrm>
            <a:off x="1370020" y="243153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1AC245-C55F-56FA-AC50-0D16F479376F}"/>
              </a:ext>
            </a:extLst>
          </p:cNvPr>
          <p:cNvSpPr txBox="1"/>
          <p:nvPr/>
        </p:nvSpPr>
        <p:spPr>
          <a:xfrm>
            <a:off x="1388188" y="3308354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C273E5-9585-CD26-132E-EA454FFE6CBB}"/>
              </a:ext>
            </a:extLst>
          </p:cNvPr>
          <p:cNvSpPr txBox="1"/>
          <p:nvPr/>
        </p:nvSpPr>
        <p:spPr>
          <a:xfrm>
            <a:off x="1406356" y="416888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30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0A7865-6C92-EF2C-CD7B-C4CE68E29356}"/>
              </a:ext>
            </a:extLst>
          </p:cNvPr>
          <p:cNvSpPr txBox="1"/>
          <p:nvPr/>
        </p:nvSpPr>
        <p:spPr>
          <a:xfrm>
            <a:off x="1379104" y="502520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40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8FB394-51DF-C697-7761-712F5E453BB9}"/>
              </a:ext>
            </a:extLst>
          </p:cNvPr>
          <p:cNvSpPr txBox="1"/>
          <p:nvPr/>
        </p:nvSpPr>
        <p:spPr>
          <a:xfrm>
            <a:off x="1379104" y="5860403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50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F2B855-C5EE-E72C-3233-2B95CCA27F21}"/>
              </a:ext>
            </a:extLst>
          </p:cNvPr>
          <p:cNvSpPr txBox="1"/>
          <p:nvPr/>
        </p:nvSpPr>
        <p:spPr>
          <a:xfrm>
            <a:off x="1404757" y="673827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60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D3255D-2A51-BBFC-16E3-684B7352DB2E}"/>
              </a:ext>
            </a:extLst>
          </p:cNvPr>
          <p:cNvSpPr txBox="1"/>
          <p:nvPr/>
        </p:nvSpPr>
        <p:spPr>
          <a:xfrm>
            <a:off x="2970200" y="590728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70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834170E-1096-2082-A1AD-7B058B609068}"/>
              </a:ext>
            </a:extLst>
          </p:cNvPr>
          <p:cNvSpPr txBox="1"/>
          <p:nvPr/>
        </p:nvSpPr>
        <p:spPr>
          <a:xfrm>
            <a:off x="2721851" y="4217259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F3B15AF-71A9-566F-2E3B-E81716294C35}"/>
              </a:ext>
            </a:extLst>
          </p:cNvPr>
          <p:cNvSpPr txBox="1"/>
          <p:nvPr/>
        </p:nvSpPr>
        <p:spPr>
          <a:xfrm>
            <a:off x="3499209" y="220923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111D9D-BA42-6DC3-5A82-2A08B6A06677}"/>
              </a:ext>
            </a:extLst>
          </p:cNvPr>
          <p:cNvSpPr txBox="1"/>
          <p:nvPr/>
        </p:nvSpPr>
        <p:spPr>
          <a:xfrm>
            <a:off x="5362677" y="3140845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9BCD42-F8E3-0BD4-F3EC-55267407B9C6}"/>
              </a:ext>
            </a:extLst>
          </p:cNvPr>
          <p:cNvSpPr txBox="1"/>
          <p:nvPr/>
        </p:nvSpPr>
        <p:spPr>
          <a:xfrm>
            <a:off x="5478896" y="4443575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AABC6C-1B09-2C06-4D89-A545B024E6D1}"/>
              </a:ext>
            </a:extLst>
          </p:cNvPr>
          <p:cNvSpPr txBox="1"/>
          <p:nvPr/>
        </p:nvSpPr>
        <p:spPr>
          <a:xfrm>
            <a:off x="5252824" y="6058656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1411978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9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5F7674-0F11-A876-68FF-AA859ED3B6F6}"/>
              </a:ext>
            </a:extLst>
          </p:cNvPr>
          <p:cNvSpPr txBox="1"/>
          <p:nvPr/>
        </p:nvSpPr>
        <p:spPr>
          <a:xfrm>
            <a:off x="2181065" y="459413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E29B37-EF25-7FAB-C529-8908A7C5DF7E}"/>
              </a:ext>
            </a:extLst>
          </p:cNvPr>
          <p:cNvSpPr txBox="1"/>
          <p:nvPr/>
        </p:nvSpPr>
        <p:spPr>
          <a:xfrm>
            <a:off x="1675963" y="3941051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27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865A11-2FEF-8821-1408-CCFB637176F9}"/>
              </a:ext>
            </a:extLst>
          </p:cNvPr>
          <p:cNvSpPr txBox="1"/>
          <p:nvPr/>
        </p:nvSpPr>
        <p:spPr>
          <a:xfrm>
            <a:off x="1648144" y="298644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36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D94273-5A56-AA72-4550-81D8FAD25D5B}"/>
              </a:ext>
            </a:extLst>
          </p:cNvPr>
          <p:cNvSpPr txBox="1"/>
          <p:nvPr/>
        </p:nvSpPr>
        <p:spPr>
          <a:xfrm>
            <a:off x="3150002" y="2055411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54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A99597-BD0B-3828-F343-01E3A4AFA8FE}"/>
              </a:ext>
            </a:extLst>
          </p:cNvPr>
          <p:cNvSpPr txBox="1"/>
          <p:nvPr/>
        </p:nvSpPr>
        <p:spPr>
          <a:xfrm>
            <a:off x="2128971" y="223639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45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9F3A7E-4003-858B-9E20-B20F9CD0AC3C}"/>
              </a:ext>
            </a:extLst>
          </p:cNvPr>
          <p:cNvSpPr txBox="1"/>
          <p:nvPr/>
        </p:nvSpPr>
        <p:spPr>
          <a:xfrm>
            <a:off x="4008479" y="2607985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63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06D354-D162-9EA5-3E6E-288D8B4F5B01}"/>
              </a:ext>
            </a:extLst>
          </p:cNvPr>
          <p:cNvSpPr txBox="1"/>
          <p:nvPr/>
        </p:nvSpPr>
        <p:spPr>
          <a:xfrm>
            <a:off x="4276022" y="3506329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72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662232-2CF0-5A88-9226-1EE45BF575A0}"/>
              </a:ext>
            </a:extLst>
          </p:cNvPr>
          <p:cNvSpPr txBox="1"/>
          <p:nvPr/>
        </p:nvSpPr>
        <p:spPr>
          <a:xfrm>
            <a:off x="2634074" y="6640868"/>
            <a:ext cx="11753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EF9EDD-F3E6-26EC-ACB9-C40765B70204}"/>
              </a:ext>
            </a:extLst>
          </p:cNvPr>
          <p:cNvSpPr txBox="1"/>
          <p:nvPr/>
        </p:nvSpPr>
        <p:spPr>
          <a:xfrm>
            <a:off x="3495553" y="597538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8B594D-2ADB-9BD0-6080-0DC2A798929B}"/>
              </a:ext>
            </a:extLst>
          </p:cNvPr>
          <p:cNvSpPr txBox="1"/>
          <p:nvPr/>
        </p:nvSpPr>
        <p:spPr>
          <a:xfrm>
            <a:off x="3886466" y="5257296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4DEBC2-02AE-A247-5906-E04B00D010BF}"/>
              </a:ext>
            </a:extLst>
          </p:cNvPr>
          <p:cNvSpPr txBox="1"/>
          <p:nvPr/>
        </p:nvSpPr>
        <p:spPr>
          <a:xfrm>
            <a:off x="4208419" y="4344154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62AC91-1AF9-4B69-12DA-340662B5EA3F}"/>
              </a:ext>
            </a:extLst>
          </p:cNvPr>
          <p:cNvSpPr txBox="1"/>
          <p:nvPr/>
        </p:nvSpPr>
        <p:spPr>
          <a:xfrm>
            <a:off x="3265875" y="4789525"/>
            <a:ext cx="545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5869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8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6773A9-3FAC-80C5-2B68-4FC1ED9536EA}"/>
              </a:ext>
            </a:extLst>
          </p:cNvPr>
          <p:cNvSpPr txBox="1"/>
          <p:nvPr/>
        </p:nvSpPr>
        <p:spPr>
          <a:xfrm>
            <a:off x="2075909" y="3290632"/>
            <a:ext cx="545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154476-0904-8982-81A7-7AE5575EA3E2}"/>
              </a:ext>
            </a:extLst>
          </p:cNvPr>
          <p:cNvSpPr txBox="1"/>
          <p:nvPr/>
        </p:nvSpPr>
        <p:spPr>
          <a:xfrm>
            <a:off x="1974080" y="2407707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16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DAB5A4-AF33-E57E-9A30-807273624A19}"/>
              </a:ext>
            </a:extLst>
          </p:cNvPr>
          <p:cNvSpPr txBox="1"/>
          <p:nvPr/>
        </p:nvSpPr>
        <p:spPr>
          <a:xfrm>
            <a:off x="3259085" y="2144608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91B5A5-0493-957D-7AB2-5F9A35A87C91}"/>
              </a:ext>
            </a:extLst>
          </p:cNvPr>
          <p:cNvSpPr txBox="1"/>
          <p:nvPr/>
        </p:nvSpPr>
        <p:spPr>
          <a:xfrm>
            <a:off x="4019789" y="2975605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32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46C380-A536-03EF-C628-79C343095D28}"/>
              </a:ext>
            </a:extLst>
          </p:cNvPr>
          <p:cNvSpPr txBox="1"/>
          <p:nvPr/>
        </p:nvSpPr>
        <p:spPr>
          <a:xfrm>
            <a:off x="3490594" y="3920140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40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2DFE08-E024-1F5C-72A1-DDA6E1E487B4}"/>
              </a:ext>
            </a:extLst>
          </p:cNvPr>
          <p:cNvSpPr txBox="1"/>
          <p:nvPr/>
        </p:nvSpPr>
        <p:spPr>
          <a:xfrm>
            <a:off x="2351003" y="4421664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48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B90F23-E825-048A-F449-BEFCD31F6203}"/>
              </a:ext>
            </a:extLst>
          </p:cNvPr>
          <p:cNvSpPr txBox="1"/>
          <p:nvPr/>
        </p:nvSpPr>
        <p:spPr>
          <a:xfrm>
            <a:off x="1593035" y="5499285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56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2F6051-D3C9-D942-F8B9-35F5589A9FC1}"/>
              </a:ext>
            </a:extLst>
          </p:cNvPr>
          <p:cNvSpPr txBox="1"/>
          <p:nvPr/>
        </p:nvSpPr>
        <p:spPr>
          <a:xfrm>
            <a:off x="1916643" y="6334829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64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0BD74B-A674-B0AF-F436-1DCBE4A54D07}"/>
              </a:ext>
            </a:extLst>
          </p:cNvPr>
          <p:cNvSpPr txBox="1"/>
          <p:nvPr/>
        </p:nvSpPr>
        <p:spPr>
          <a:xfrm>
            <a:off x="2882587" y="6739595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72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597489-4988-E3A2-EA51-F2415AFF8482}"/>
              </a:ext>
            </a:extLst>
          </p:cNvPr>
          <p:cNvSpPr txBox="1"/>
          <p:nvPr/>
        </p:nvSpPr>
        <p:spPr>
          <a:xfrm>
            <a:off x="3908457" y="6468254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A16E44-772E-57D8-15EE-423B53EEC472}"/>
              </a:ext>
            </a:extLst>
          </p:cNvPr>
          <p:cNvSpPr txBox="1"/>
          <p:nvPr/>
        </p:nvSpPr>
        <p:spPr>
          <a:xfrm>
            <a:off x="4309162" y="5664028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88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D4A396F-1BCF-DDB5-0EF6-F22798AB6CB0}"/>
              </a:ext>
            </a:extLst>
          </p:cNvPr>
          <p:cNvSpPr txBox="1"/>
          <p:nvPr/>
        </p:nvSpPr>
        <p:spPr>
          <a:xfrm>
            <a:off x="4014988" y="4855735"/>
            <a:ext cx="9060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solidFill>
                  <a:srgbClr val="D2450C"/>
                </a:solidFill>
                <a:latin typeface="Trebuchet MS" panose="020B0603020202020204" pitchFamily="34" charset="0"/>
              </a:rPr>
              <a:t>96</a:t>
            </a:r>
          </a:p>
        </p:txBody>
      </p:sp>
    </p:spTree>
    <p:extLst>
      <p:ext uri="{BB962C8B-B14F-4D97-AF65-F5344CB8AC3E}">
        <p14:creationId xmlns:p14="http://schemas.microsoft.com/office/powerpoint/2010/main" val="1922221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7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0801E6-C932-0549-A9A0-27866E27EACC}"/>
              </a:ext>
            </a:extLst>
          </p:cNvPr>
          <p:cNvSpPr txBox="1"/>
          <p:nvPr/>
        </p:nvSpPr>
        <p:spPr>
          <a:xfrm>
            <a:off x="1781011" y="2111359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CB4CC9-7BA4-963A-8355-B0206EB60634}"/>
              </a:ext>
            </a:extLst>
          </p:cNvPr>
          <p:cNvSpPr txBox="1"/>
          <p:nvPr/>
        </p:nvSpPr>
        <p:spPr>
          <a:xfrm>
            <a:off x="2212620" y="2346038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4A3C7B-3E2A-D5AA-8D12-2AB171758FF7}"/>
              </a:ext>
            </a:extLst>
          </p:cNvPr>
          <p:cNvSpPr txBox="1"/>
          <p:nvPr/>
        </p:nvSpPr>
        <p:spPr>
          <a:xfrm>
            <a:off x="2974447" y="2064929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D2F710-AC6C-A729-5FFB-279BA774D7D6}"/>
              </a:ext>
            </a:extLst>
          </p:cNvPr>
          <p:cNvSpPr txBox="1"/>
          <p:nvPr/>
        </p:nvSpPr>
        <p:spPr>
          <a:xfrm>
            <a:off x="3770851" y="224335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1BC69A-A948-047C-92EB-480D5371E082}"/>
              </a:ext>
            </a:extLst>
          </p:cNvPr>
          <p:cNvSpPr txBox="1"/>
          <p:nvPr/>
        </p:nvSpPr>
        <p:spPr>
          <a:xfrm>
            <a:off x="4643081" y="2120918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24E44C-688A-AB84-444C-AB42736862B1}"/>
              </a:ext>
            </a:extLst>
          </p:cNvPr>
          <p:cNvSpPr txBox="1"/>
          <p:nvPr/>
        </p:nvSpPr>
        <p:spPr>
          <a:xfrm>
            <a:off x="4193402" y="2903327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53F007-B1C0-B07D-A95A-ADA578FB57F1}"/>
              </a:ext>
            </a:extLst>
          </p:cNvPr>
          <p:cNvSpPr txBox="1"/>
          <p:nvPr/>
        </p:nvSpPr>
        <p:spPr>
          <a:xfrm>
            <a:off x="3731008" y="349434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FDBA70-0C5B-1CCC-6D99-079FF4253E14}"/>
              </a:ext>
            </a:extLst>
          </p:cNvPr>
          <p:cNvSpPr txBox="1"/>
          <p:nvPr/>
        </p:nvSpPr>
        <p:spPr>
          <a:xfrm>
            <a:off x="3539654" y="420415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56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0E28EE-031D-6BF9-28B1-4C3E6A9FF0E8}"/>
              </a:ext>
            </a:extLst>
          </p:cNvPr>
          <p:cNvSpPr txBox="1"/>
          <p:nvPr/>
        </p:nvSpPr>
        <p:spPr>
          <a:xfrm>
            <a:off x="3090636" y="481793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63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354C88-D40A-08F6-A699-0C1F70181400}"/>
              </a:ext>
            </a:extLst>
          </p:cNvPr>
          <p:cNvSpPr txBox="1"/>
          <p:nvPr/>
        </p:nvSpPr>
        <p:spPr>
          <a:xfrm>
            <a:off x="2875345" y="5664616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70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315096-DF64-787B-39BB-0B24A2DFFF7F}"/>
              </a:ext>
            </a:extLst>
          </p:cNvPr>
          <p:cNvSpPr txBox="1"/>
          <p:nvPr/>
        </p:nvSpPr>
        <p:spPr>
          <a:xfrm>
            <a:off x="2551895" y="628401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77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9EAD47-C5E3-56B8-F488-94CBB877070E}"/>
              </a:ext>
            </a:extLst>
          </p:cNvPr>
          <p:cNvSpPr txBox="1"/>
          <p:nvPr/>
        </p:nvSpPr>
        <p:spPr>
          <a:xfrm>
            <a:off x="2295896" y="6798408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84</a:t>
            </a:r>
          </a:p>
        </p:txBody>
      </p:sp>
    </p:spTree>
    <p:extLst>
      <p:ext uri="{BB962C8B-B14F-4D97-AF65-F5344CB8AC3E}">
        <p14:creationId xmlns:p14="http://schemas.microsoft.com/office/powerpoint/2010/main" val="3292294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latin typeface="Trebuchet MS" panose="020B0603020202020204" pitchFamily="34" charset="0"/>
              </a:rPr>
              <a:t>6</a:t>
            </a:r>
            <a:endParaRPr lang="en-US" sz="59500" b="1" cap="none" spc="0" dirty="0">
              <a:ln w="82550" cmpd="sng">
                <a:solidFill>
                  <a:srgbClr val="F4733D"/>
                </a:solidFill>
                <a:prstDash val="solid"/>
              </a:ln>
              <a:solidFill>
                <a:schemeClr val="accent2">
                  <a:lumMod val="60000"/>
                  <a:lumOff val="40000"/>
                  <a:alpha val="99000"/>
                </a:schemeClr>
              </a:solidFill>
              <a:effectLst/>
              <a:latin typeface="Trebuchet MS" panose="020B0603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B16393-0DD9-64D7-70CA-D9E629F17577}"/>
              </a:ext>
            </a:extLst>
          </p:cNvPr>
          <p:cNvSpPr txBox="1"/>
          <p:nvPr/>
        </p:nvSpPr>
        <p:spPr>
          <a:xfrm>
            <a:off x="3429000" y="2124808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5437B7-6F33-57BE-AAE4-28CB01EAC68A}"/>
              </a:ext>
            </a:extLst>
          </p:cNvPr>
          <p:cNvSpPr txBox="1"/>
          <p:nvPr/>
        </p:nvSpPr>
        <p:spPr>
          <a:xfrm>
            <a:off x="2742176" y="260476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C03459-601C-4784-348B-49B740ACD0F5}"/>
              </a:ext>
            </a:extLst>
          </p:cNvPr>
          <p:cNvSpPr txBox="1"/>
          <p:nvPr/>
        </p:nvSpPr>
        <p:spPr>
          <a:xfrm>
            <a:off x="2105005" y="3412717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60D7A9-63DF-143E-0788-9FB63673A719}"/>
              </a:ext>
            </a:extLst>
          </p:cNvPr>
          <p:cNvSpPr txBox="1"/>
          <p:nvPr/>
        </p:nvSpPr>
        <p:spPr>
          <a:xfrm>
            <a:off x="1824641" y="432032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B04D18-D883-F035-0649-D14E88C1ECD1}"/>
              </a:ext>
            </a:extLst>
          </p:cNvPr>
          <p:cNvSpPr txBox="1"/>
          <p:nvPr/>
        </p:nvSpPr>
        <p:spPr>
          <a:xfrm>
            <a:off x="1771604" y="517347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B8320C2-8888-DD31-4F3F-D0D85E5C1123}"/>
              </a:ext>
            </a:extLst>
          </p:cNvPr>
          <p:cNvSpPr txBox="1"/>
          <p:nvPr/>
        </p:nvSpPr>
        <p:spPr>
          <a:xfrm>
            <a:off x="1954818" y="6061706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36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343869-4B68-A5FF-4CC3-F80A880D798E}"/>
              </a:ext>
            </a:extLst>
          </p:cNvPr>
          <p:cNvSpPr txBox="1"/>
          <p:nvPr/>
        </p:nvSpPr>
        <p:spPr>
          <a:xfrm>
            <a:off x="2486626" y="668401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E37151-0B40-F228-F5BE-D68A2E9F38B3}"/>
              </a:ext>
            </a:extLst>
          </p:cNvPr>
          <p:cNvSpPr txBox="1"/>
          <p:nvPr/>
        </p:nvSpPr>
        <p:spPr>
          <a:xfrm>
            <a:off x="3483550" y="670903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04C075-B491-8C53-95A6-A5AD49F94A0E}"/>
              </a:ext>
            </a:extLst>
          </p:cNvPr>
          <p:cNvSpPr txBox="1"/>
          <p:nvPr/>
        </p:nvSpPr>
        <p:spPr>
          <a:xfrm>
            <a:off x="4242742" y="614727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54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0DA58F-D7EB-CE2F-0E15-E527E060F46D}"/>
              </a:ext>
            </a:extLst>
          </p:cNvPr>
          <p:cNvSpPr txBox="1"/>
          <p:nvPr/>
        </p:nvSpPr>
        <p:spPr>
          <a:xfrm>
            <a:off x="4407721" y="541568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60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0CCB5E-C623-834E-6CB1-02CF9B9C0274}"/>
              </a:ext>
            </a:extLst>
          </p:cNvPr>
          <p:cNvSpPr txBox="1"/>
          <p:nvPr/>
        </p:nvSpPr>
        <p:spPr>
          <a:xfrm>
            <a:off x="4106590" y="452890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66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2D105E-B8AA-6458-5F31-46F40F67913F}"/>
              </a:ext>
            </a:extLst>
          </p:cNvPr>
          <p:cNvSpPr txBox="1"/>
          <p:nvPr/>
        </p:nvSpPr>
        <p:spPr>
          <a:xfrm>
            <a:off x="3086334" y="411630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1503651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57101" y="173175"/>
            <a:ext cx="4143798" cy="92486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9500" b="1" cap="none" spc="0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effectLst/>
                <a:latin typeface="Trebuchet MS" panose="020B0603020202020204" pitchFamily="34" charset="0"/>
              </a:rPr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EAFEF-ED26-4432-8EBF-E5B5A0342770}"/>
              </a:ext>
            </a:extLst>
          </p:cNvPr>
          <p:cNvSpPr txBox="1"/>
          <p:nvPr/>
        </p:nvSpPr>
        <p:spPr>
          <a:xfrm>
            <a:off x="4019789" y="2140287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CA71B4-14BB-CC08-35A1-C3977DFF66E3}"/>
              </a:ext>
            </a:extLst>
          </p:cNvPr>
          <p:cNvSpPr txBox="1"/>
          <p:nvPr/>
        </p:nvSpPr>
        <p:spPr>
          <a:xfrm>
            <a:off x="3103459" y="2140286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104195-C34F-694C-304E-6E539CD5555C}"/>
              </a:ext>
            </a:extLst>
          </p:cNvPr>
          <p:cNvSpPr txBox="1"/>
          <p:nvPr/>
        </p:nvSpPr>
        <p:spPr>
          <a:xfrm>
            <a:off x="2073584" y="2148246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B9355A-925F-DA76-636B-D7753FEA2659}"/>
              </a:ext>
            </a:extLst>
          </p:cNvPr>
          <p:cNvSpPr txBox="1"/>
          <p:nvPr/>
        </p:nvSpPr>
        <p:spPr>
          <a:xfrm>
            <a:off x="1992449" y="2908221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FECBD6-CA91-1E72-EDBF-A0313D5E72F1}"/>
              </a:ext>
            </a:extLst>
          </p:cNvPr>
          <p:cNvSpPr txBox="1"/>
          <p:nvPr/>
        </p:nvSpPr>
        <p:spPr>
          <a:xfrm>
            <a:off x="1992449" y="387306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A188AC-F4CE-C0EA-D7A4-C8A092C3AED6}"/>
              </a:ext>
            </a:extLst>
          </p:cNvPr>
          <p:cNvSpPr txBox="1"/>
          <p:nvPr/>
        </p:nvSpPr>
        <p:spPr>
          <a:xfrm>
            <a:off x="2868766" y="3873066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FBBB9D-03CC-5E49-A102-4FA3F61F8CB7}"/>
              </a:ext>
            </a:extLst>
          </p:cNvPr>
          <p:cNvSpPr txBox="1"/>
          <p:nvPr/>
        </p:nvSpPr>
        <p:spPr>
          <a:xfrm>
            <a:off x="3006448" y="671224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55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4194FB-0D00-0429-7C17-88D5600C7BCD}"/>
              </a:ext>
            </a:extLst>
          </p:cNvPr>
          <p:cNvSpPr txBox="1"/>
          <p:nvPr/>
        </p:nvSpPr>
        <p:spPr>
          <a:xfrm>
            <a:off x="3878860" y="409945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A61597-CC7C-78D3-A0F6-FA19403EFB36}"/>
              </a:ext>
            </a:extLst>
          </p:cNvPr>
          <p:cNvSpPr txBox="1"/>
          <p:nvPr/>
        </p:nvSpPr>
        <p:spPr>
          <a:xfrm>
            <a:off x="4256280" y="495796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CBB2FF7-0082-4A40-F024-164940F25E57}"/>
              </a:ext>
            </a:extLst>
          </p:cNvPr>
          <p:cNvSpPr txBox="1"/>
          <p:nvPr/>
        </p:nvSpPr>
        <p:spPr>
          <a:xfrm>
            <a:off x="4256281" y="5784505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3ED6A34-2BAD-F77A-32D5-3D09D6181B4B}"/>
              </a:ext>
            </a:extLst>
          </p:cNvPr>
          <p:cNvSpPr txBox="1"/>
          <p:nvPr/>
        </p:nvSpPr>
        <p:spPr>
          <a:xfrm>
            <a:off x="3812128" y="643974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21B902-526A-01F8-6497-F311805B4101}"/>
              </a:ext>
            </a:extLst>
          </p:cNvPr>
          <p:cNvSpPr txBox="1"/>
          <p:nvPr/>
        </p:nvSpPr>
        <p:spPr>
          <a:xfrm>
            <a:off x="2056468" y="6600069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56</a:t>
            </a:r>
          </a:p>
        </p:txBody>
      </p:sp>
    </p:spTree>
    <p:extLst>
      <p:ext uri="{BB962C8B-B14F-4D97-AF65-F5344CB8AC3E}">
        <p14:creationId xmlns:p14="http://schemas.microsoft.com/office/powerpoint/2010/main" val="866541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Place Value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9F7594-FB6F-2F5C-4839-C22876B82796}"/>
              </a:ext>
            </a:extLst>
          </p:cNvPr>
          <p:cNvSpPr/>
          <p:nvPr/>
        </p:nvSpPr>
        <p:spPr>
          <a:xfrm>
            <a:off x="1330036" y="-586979"/>
            <a:ext cx="4143798" cy="1107995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1400" b="1" cap="none" spc="0" dirty="0">
                <a:ln w="82550" cmpd="sng">
                  <a:solidFill>
                    <a:srgbClr val="F4733D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  <a:alpha val="99000"/>
                  </a:schemeClr>
                </a:solidFill>
                <a:effectLst/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9335BB-F8A0-307D-FFC0-AC29DAB30FD4}"/>
              </a:ext>
            </a:extLst>
          </p:cNvPr>
          <p:cNvSpPr txBox="1"/>
          <p:nvPr/>
        </p:nvSpPr>
        <p:spPr>
          <a:xfrm>
            <a:off x="3886868" y="4316418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5AB973-06CB-C7C3-BCF6-BC0ABBBA0F8C}"/>
              </a:ext>
            </a:extLst>
          </p:cNvPr>
          <p:cNvSpPr txBox="1"/>
          <p:nvPr/>
        </p:nvSpPr>
        <p:spPr>
          <a:xfrm>
            <a:off x="3935739" y="244458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89778C-4B28-7A31-1086-DE5546DD8E4E}"/>
              </a:ext>
            </a:extLst>
          </p:cNvPr>
          <p:cNvSpPr txBox="1"/>
          <p:nvPr/>
        </p:nvSpPr>
        <p:spPr>
          <a:xfrm>
            <a:off x="3886868" y="3357119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32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ACD4EF-7C79-150C-5E01-4678372E47C4}"/>
              </a:ext>
            </a:extLst>
          </p:cNvPr>
          <p:cNvSpPr txBox="1"/>
          <p:nvPr/>
        </p:nvSpPr>
        <p:spPr>
          <a:xfrm>
            <a:off x="3026722" y="2291319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87FEE5-B4A2-318C-B280-39B0459684AF}"/>
              </a:ext>
            </a:extLst>
          </p:cNvPr>
          <p:cNvSpPr txBox="1"/>
          <p:nvPr/>
        </p:nvSpPr>
        <p:spPr>
          <a:xfrm>
            <a:off x="2499365" y="5939058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05706D-29E6-F9BE-E029-947C46BE4E50}"/>
              </a:ext>
            </a:extLst>
          </p:cNvPr>
          <p:cNvSpPr txBox="1"/>
          <p:nvPr/>
        </p:nvSpPr>
        <p:spPr>
          <a:xfrm>
            <a:off x="1487339" y="5911443"/>
            <a:ext cx="514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B79A72-F736-C99F-6A10-153EC624B483}"/>
              </a:ext>
            </a:extLst>
          </p:cNvPr>
          <p:cNvSpPr txBox="1"/>
          <p:nvPr/>
        </p:nvSpPr>
        <p:spPr>
          <a:xfrm>
            <a:off x="3845745" y="7065749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39ECDF-2F17-3FB6-0606-0D47568F8A14}"/>
              </a:ext>
            </a:extLst>
          </p:cNvPr>
          <p:cNvSpPr txBox="1"/>
          <p:nvPr/>
        </p:nvSpPr>
        <p:spPr>
          <a:xfrm>
            <a:off x="3810953" y="606922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13DE77-3EBE-2598-67DB-62DB2DAD2519}"/>
              </a:ext>
            </a:extLst>
          </p:cNvPr>
          <p:cNvSpPr txBox="1"/>
          <p:nvPr/>
        </p:nvSpPr>
        <p:spPr>
          <a:xfrm>
            <a:off x="3843751" y="5219592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40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080018-15F8-984F-D2B2-7169E3CA0CD4}"/>
              </a:ext>
            </a:extLst>
          </p:cNvPr>
          <p:cNvSpPr txBox="1"/>
          <p:nvPr/>
        </p:nvSpPr>
        <p:spPr>
          <a:xfrm>
            <a:off x="1479850" y="5076014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F71FA6-24E3-892E-C615-D5D62ABF16B9}"/>
              </a:ext>
            </a:extLst>
          </p:cNvPr>
          <p:cNvSpPr txBox="1"/>
          <p:nvPr/>
        </p:nvSpPr>
        <p:spPr>
          <a:xfrm>
            <a:off x="2016302" y="4098193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16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805552-8380-1959-653C-4F2961521877}"/>
              </a:ext>
            </a:extLst>
          </p:cNvPr>
          <p:cNvSpPr txBox="1"/>
          <p:nvPr/>
        </p:nvSpPr>
        <p:spPr>
          <a:xfrm>
            <a:off x="2556831" y="3253900"/>
            <a:ext cx="845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D2450C"/>
                </a:solidFill>
                <a:latin typeface="Trebuchet MS" panose="020B0603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173843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212</Words>
  <Application>Microsoft Office PowerPoint</Application>
  <PresentationFormat>A4 Paper (210x297 mm)</PresentationFormat>
  <Paragraphs>168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Trebuchet MS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8</cp:revision>
  <dcterms:created xsi:type="dcterms:W3CDTF">2022-02-01T11:05:46Z</dcterms:created>
  <dcterms:modified xsi:type="dcterms:W3CDTF">2023-02-16T20:48:55Z</dcterms:modified>
</cp:coreProperties>
</file>